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4" r:id="rId11"/>
    <p:sldId id="275" r:id="rId12"/>
    <p:sldId id="265" r:id="rId13"/>
    <p:sldId id="276" r:id="rId14"/>
    <p:sldId id="266" r:id="rId15"/>
    <p:sldId id="269" r:id="rId16"/>
    <p:sldId id="270" r:id="rId17"/>
    <p:sldId id="267" r:id="rId18"/>
    <p:sldId id="271" r:id="rId19"/>
    <p:sldId id="268" r:id="rId20"/>
    <p:sldId id="272" r:id="rId21"/>
    <p:sldId id="273" r:id="rId22"/>
    <p:sldId id="277" r:id="rId23"/>
    <p:sldId id="278" r:id="rId24"/>
    <p:sldId id="279" r:id="rId25"/>
  </p:sldIdLst>
  <p:sldSz cx="12192000" cy="6858000"/>
  <p:notesSz cx="6858000" cy="91440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7B15A6-BA7A-4F14-9E22-84097E331E22}">
          <p14:sldIdLst>
            <p14:sldId id="256"/>
            <p14:sldId id="257"/>
            <p14:sldId id="258"/>
            <p14:sldId id="259"/>
            <p14:sldId id="260"/>
            <p14:sldId id="261"/>
            <p14:sldId id="262"/>
            <p14:sldId id="263"/>
            <p14:sldId id="264"/>
            <p14:sldId id="274"/>
            <p14:sldId id="275"/>
            <p14:sldId id="265"/>
            <p14:sldId id="276"/>
            <p14:sldId id="266"/>
            <p14:sldId id="269"/>
            <p14:sldId id="270"/>
            <p14:sldId id="267"/>
            <p14:sldId id="271"/>
            <p14:sldId id="268"/>
            <p14:sldId id="272"/>
            <p14:sldId id="273"/>
            <p14:sldId id="277"/>
            <p14:sldId id="278"/>
            <p14:sldId id="279"/>
          </p14:sldIdLst>
        </p14:section>
        <p14:section name="Untitled Section" id="{19B4079C-6CFB-439D-9AA8-15E9A8A2311B}">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F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68" d="100"/>
          <a:sy n="68" d="100"/>
        </p:scale>
        <p:origin x="9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l-SI"/>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l-SI"/>
          </a:p>
        </p:txBody>
      </p:sp>
      <p:sp>
        <p:nvSpPr>
          <p:cNvPr id="4" name="Date Placeholder 3"/>
          <p:cNvSpPr>
            <a:spLocks noGrp="1"/>
          </p:cNvSpPr>
          <p:nvPr>
            <p:ph type="dt" sz="half" idx="10"/>
          </p:nvPr>
        </p:nvSpPr>
        <p:spPr/>
        <p:txBody>
          <a:bodyPr/>
          <a:lstStyle/>
          <a:p>
            <a:fld id="{5D2686EE-60CF-4C9A-872D-DA691444B9A1}" type="datetimeFigureOut">
              <a:rPr lang="sl-SI" smtClean="0"/>
              <a:t>1.9.2016</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378777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l-SI"/>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Date Placeholder 3"/>
          <p:cNvSpPr>
            <a:spLocks noGrp="1"/>
          </p:cNvSpPr>
          <p:nvPr>
            <p:ph type="dt" sz="half" idx="10"/>
          </p:nvPr>
        </p:nvSpPr>
        <p:spPr/>
        <p:txBody>
          <a:bodyPr/>
          <a:lstStyle/>
          <a:p>
            <a:fld id="{5D2686EE-60CF-4C9A-872D-DA691444B9A1}" type="datetimeFigureOut">
              <a:rPr lang="sl-SI" smtClean="0"/>
              <a:t>1.9.2016</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978905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sl-SI"/>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Date Placeholder 3"/>
          <p:cNvSpPr>
            <a:spLocks noGrp="1"/>
          </p:cNvSpPr>
          <p:nvPr>
            <p:ph type="dt" sz="half" idx="10"/>
          </p:nvPr>
        </p:nvSpPr>
        <p:spPr/>
        <p:txBody>
          <a:bodyPr/>
          <a:lstStyle/>
          <a:p>
            <a:fld id="{5D2686EE-60CF-4C9A-872D-DA691444B9A1}" type="datetimeFigureOut">
              <a:rPr lang="sl-SI" smtClean="0"/>
              <a:t>1.9.2016</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4247511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l-SI"/>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Date Placeholder 3"/>
          <p:cNvSpPr>
            <a:spLocks noGrp="1"/>
          </p:cNvSpPr>
          <p:nvPr>
            <p:ph type="dt" sz="half" idx="10"/>
          </p:nvPr>
        </p:nvSpPr>
        <p:spPr/>
        <p:txBody>
          <a:bodyPr/>
          <a:lstStyle/>
          <a:p>
            <a:fld id="{5D2686EE-60CF-4C9A-872D-DA691444B9A1}" type="datetimeFigureOut">
              <a:rPr lang="sl-SI" smtClean="0"/>
              <a:t>1.9.2016</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2898407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sl-SI"/>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2686EE-60CF-4C9A-872D-DA691444B9A1}" type="datetimeFigureOut">
              <a:rPr lang="sl-SI" smtClean="0"/>
              <a:t>1.9.2016</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1262346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l-SI"/>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5" name="Date Placeholder 4"/>
          <p:cNvSpPr>
            <a:spLocks noGrp="1"/>
          </p:cNvSpPr>
          <p:nvPr>
            <p:ph type="dt" sz="half" idx="10"/>
          </p:nvPr>
        </p:nvSpPr>
        <p:spPr/>
        <p:txBody>
          <a:bodyPr/>
          <a:lstStyle/>
          <a:p>
            <a:fld id="{5D2686EE-60CF-4C9A-872D-DA691444B9A1}" type="datetimeFigureOut">
              <a:rPr lang="sl-SI" smtClean="0"/>
              <a:t>1.9.2016</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4247754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sl-SI"/>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7" name="Date Placeholder 6"/>
          <p:cNvSpPr>
            <a:spLocks noGrp="1"/>
          </p:cNvSpPr>
          <p:nvPr>
            <p:ph type="dt" sz="half" idx="10"/>
          </p:nvPr>
        </p:nvSpPr>
        <p:spPr/>
        <p:txBody>
          <a:bodyPr/>
          <a:lstStyle/>
          <a:p>
            <a:fld id="{5D2686EE-60CF-4C9A-872D-DA691444B9A1}" type="datetimeFigureOut">
              <a:rPr lang="sl-SI" smtClean="0"/>
              <a:t>1.9.2016</a:t>
            </a:fld>
            <a:endParaRPr lang="sl-SI"/>
          </a:p>
        </p:txBody>
      </p:sp>
      <p:sp>
        <p:nvSpPr>
          <p:cNvPr id="8" name="Footer Placeholder 7"/>
          <p:cNvSpPr>
            <a:spLocks noGrp="1"/>
          </p:cNvSpPr>
          <p:nvPr>
            <p:ph type="ftr" sz="quarter" idx="11"/>
          </p:nvPr>
        </p:nvSpPr>
        <p:spPr/>
        <p:txBody>
          <a:bodyPr/>
          <a:lstStyle/>
          <a:p>
            <a:endParaRPr lang="sl-SI"/>
          </a:p>
        </p:txBody>
      </p:sp>
      <p:sp>
        <p:nvSpPr>
          <p:cNvPr id="9" name="Slide Number Placeholder 8"/>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2655932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l-SI"/>
          </a:p>
        </p:txBody>
      </p:sp>
      <p:sp>
        <p:nvSpPr>
          <p:cNvPr id="3" name="Date Placeholder 2"/>
          <p:cNvSpPr>
            <a:spLocks noGrp="1"/>
          </p:cNvSpPr>
          <p:nvPr>
            <p:ph type="dt" sz="half" idx="10"/>
          </p:nvPr>
        </p:nvSpPr>
        <p:spPr/>
        <p:txBody>
          <a:bodyPr/>
          <a:lstStyle/>
          <a:p>
            <a:fld id="{5D2686EE-60CF-4C9A-872D-DA691444B9A1}" type="datetimeFigureOut">
              <a:rPr lang="sl-SI" smtClean="0"/>
              <a:t>1.9.2016</a:t>
            </a:fld>
            <a:endParaRPr lang="sl-SI"/>
          </a:p>
        </p:txBody>
      </p:sp>
      <p:sp>
        <p:nvSpPr>
          <p:cNvPr id="4" name="Footer Placeholder 3"/>
          <p:cNvSpPr>
            <a:spLocks noGrp="1"/>
          </p:cNvSpPr>
          <p:nvPr>
            <p:ph type="ftr" sz="quarter" idx="11"/>
          </p:nvPr>
        </p:nvSpPr>
        <p:spPr/>
        <p:txBody>
          <a:bodyPr/>
          <a:lstStyle/>
          <a:p>
            <a:endParaRPr lang="sl-SI"/>
          </a:p>
        </p:txBody>
      </p:sp>
      <p:sp>
        <p:nvSpPr>
          <p:cNvPr id="5" name="Slide Number Placeholder 4"/>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339643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2686EE-60CF-4C9A-872D-DA691444B9A1}" type="datetimeFigureOut">
              <a:rPr lang="sl-SI" smtClean="0"/>
              <a:t>1.9.2016</a:t>
            </a:fld>
            <a:endParaRPr lang="sl-SI"/>
          </a:p>
        </p:txBody>
      </p:sp>
      <p:sp>
        <p:nvSpPr>
          <p:cNvPr id="3" name="Footer Placeholder 2"/>
          <p:cNvSpPr>
            <a:spLocks noGrp="1"/>
          </p:cNvSpPr>
          <p:nvPr>
            <p:ph type="ftr" sz="quarter" idx="11"/>
          </p:nvPr>
        </p:nvSpPr>
        <p:spPr/>
        <p:txBody>
          <a:bodyPr/>
          <a:lstStyle/>
          <a:p>
            <a:endParaRPr lang="sl-SI"/>
          </a:p>
        </p:txBody>
      </p:sp>
      <p:sp>
        <p:nvSpPr>
          <p:cNvPr id="4" name="Slide Number Placeholder 3"/>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387951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l-SI"/>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2686EE-60CF-4C9A-872D-DA691444B9A1}" type="datetimeFigureOut">
              <a:rPr lang="sl-SI" smtClean="0"/>
              <a:t>1.9.2016</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1082883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l-SI"/>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l-S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2686EE-60CF-4C9A-872D-DA691444B9A1}" type="datetimeFigureOut">
              <a:rPr lang="sl-SI" smtClean="0"/>
              <a:t>1.9.2016</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875CCD06-02DC-4719-BB5D-37F8894AC102}" type="slidenum">
              <a:rPr lang="sl-SI" smtClean="0"/>
              <a:t>‹#›</a:t>
            </a:fld>
            <a:endParaRPr lang="sl-SI"/>
          </a:p>
        </p:txBody>
      </p:sp>
    </p:spTree>
    <p:extLst>
      <p:ext uri="{BB962C8B-B14F-4D97-AF65-F5344CB8AC3E}">
        <p14:creationId xmlns:p14="http://schemas.microsoft.com/office/powerpoint/2010/main" val="1587612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sl-SI"/>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2686EE-60CF-4C9A-872D-DA691444B9A1}" type="datetimeFigureOut">
              <a:rPr lang="sl-SI" smtClean="0"/>
              <a:t>1.9.2016</a:t>
            </a:fld>
            <a:endParaRPr lang="sl-S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l-S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5CCD06-02DC-4719-BB5D-37F8894AC102}" type="slidenum">
              <a:rPr lang="sl-SI" smtClean="0"/>
              <a:t>‹#›</a:t>
            </a:fld>
            <a:endParaRPr lang="sl-SI"/>
          </a:p>
        </p:txBody>
      </p:sp>
    </p:spTree>
    <p:extLst>
      <p:ext uri="{BB962C8B-B14F-4D97-AF65-F5344CB8AC3E}">
        <p14:creationId xmlns:p14="http://schemas.microsoft.com/office/powerpoint/2010/main" val="1261823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40" y="1325879"/>
            <a:ext cx="6393180" cy="972503"/>
          </a:xfrm>
        </p:spPr>
        <p:txBody>
          <a:bodyPr>
            <a:normAutofit fontScale="90000"/>
          </a:bodyPr>
          <a:lstStyle/>
          <a:p>
            <a:r>
              <a:rPr lang="sl-SI" dirty="0" smtClean="0"/>
              <a:t>Mit App Inventor : Sportnik</a:t>
            </a:r>
            <a:endParaRPr lang="sl-SI" dirty="0"/>
          </a:p>
        </p:txBody>
      </p:sp>
      <p:sp>
        <p:nvSpPr>
          <p:cNvPr id="3" name="Subtitle 2"/>
          <p:cNvSpPr>
            <a:spLocks noGrp="1"/>
          </p:cNvSpPr>
          <p:nvPr>
            <p:ph type="subTitle" idx="1"/>
          </p:nvPr>
        </p:nvSpPr>
        <p:spPr>
          <a:xfrm>
            <a:off x="3718560" y="4227194"/>
            <a:ext cx="9144000" cy="1655762"/>
          </a:xfrm>
        </p:spPr>
        <p:txBody>
          <a:bodyPr>
            <a:normAutofit fontScale="77500" lnSpcReduction="20000"/>
          </a:bodyPr>
          <a:lstStyle/>
          <a:p>
            <a:r>
              <a:rPr lang="sl-SI" dirty="0" smtClean="0"/>
              <a:t>Fakulteta za Matematiko in fiziko</a:t>
            </a:r>
          </a:p>
          <a:p>
            <a:r>
              <a:rPr lang="sl-SI" dirty="0" smtClean="0"/>
              <a:t>Praktična matematika, prvi letnik</a:t>
            </a:r>
          </a:p>
          <a:p>
            <a:r>
              <a:rPr lang="sl-SI" dirty="0" smtClean="0"/>
              <a:t>Dimitar Stoilkov</a:t>
            </a:r>
          </a:p>
          <a:p>
            <a:r>
              <a:rPr lang="sl-SI" dirty="0" smtClean="0"/>
              <a:t>Eva Jereb</a:t>
            </a:r>
          </a:p>
          <a:p>
            <a:r>
              <a:rPr lang="sl-SI" dirty="0" smtClean="0"/>
              <a:t>Hana Kebel</a:t>
            </a:r>
            <a:endParaRPr lang="sl-SI"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755" y="2655569"/>
            <a:ext cx="5619750" cy="3857625"/>
          </a:xfrm>
          <a:prstGeom prst="rect">
            <a:avLst/>
          </a:prstGeom>
        </p:spPr>
      </p:pic>
    </p:spTree>
    <p:extLst>
      <p:ext uri="{BB962C8B-B14F-4D97-AF65-F5344CB8AC3E}">
        <p14:creationId xmlns:p14="http://schemas.microsoft.com/office/powerpoint/2010/main" val="34188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Poimenovanje gumbov</a:t>
            </a:r>
          </a:p>
          <a:p>
            <a:endParaRPr lang="sl-SI" dirty="0"/>
          </a:p>
          <a:p>
            <a:endParaRPr lang="sl-SI" dirty="0" smtClean="0"/>
          </a:p>
          <a:p>
            <a:endParaRPr lang="sl-SI" dirty="0"/>
          </a:p>
          <a:p>
            <a:endParaRPr lang="sl-SI" dirty="0" smtClean="0"/>
          </a:p>
          <a:p>
            <a:endParaRPr lang="sl-SI" dirty="0"/>
          </a:p>
          <a:p>
            <a:r>
              <a:rPr lang="sl-SI" dirty="0" smtClean="0"/>
              <a:t>Urejanje lasnosti </a:t>
            </a:r>
            <a:endParaRPr lang="sl-SI" dirty="0"/>
          </a:p>
        </p:txBody>
      </p:sp>
      <p:pic>
        <p:nvPicPr>
          <p:cNvPr id="4" name="Picture 3"/>
          <p:cNvPicPr/>
          <p:nvPr/>
        </p:nvPicPr>
        <p:blipFill rotWithShape="1">
          <a:blip r:embed="rId2"/>
          <a:srcRect l="29074" t="16495" r="3514" b="10870"/>
          <a:stretch/>
        </p:blipFill>
        <p:spPr bwMode="auto">
          <a:xfrm>
            <a:off x="5383847" y="388779"/>
            <a:ext cx="5969953" cy="392176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64903" t="55508" r="2443" b="16255"/>
          <a:stretch/>
        </p:blipFill>
        <p:spPr bwMode="auto">
          <a:xfrm>
            <a:off x="7780020" y="4686300"/>
            <a:ext cx="3573780" cy="1625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546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Urejanje slike, ki jo želimo na osnovnem zaslonu</a:t>
            </a:r>
          </a:p>
          <a:p>
            <a:endParaRPr lang="sl-SI" dirty="0"/>
          </a:p>
          <a:p>
            <a:r>
              <a:rPr lang="sl-SI" dirty="0" smtClean="0"/>
              <a:t>Slike in ostali mediji so predhodno dodani v </a:t>
            </a:r>
            <a:endParaRPr lang="sl-SI" i="1" dirty="0"/>
          </a:p>
          <a:p>
            <a:pPr marL="0" indent="0">
              <a:buNone/>
            </a:pPr>
            <a:r>
              <a:rPr lang="sl-SI" i="1" dirty="0" smtClean="0"/>
              <a:t>Media</a:t>
            </a:r>
            <a:r>
              <a:rPr lang="sl-SI" dirty="0" smtClean="0"/>
              <a:t> </a:t>
            </a:r>
            <a:endParaRPr lang="sl-SI" dirty="0"/>
          </a:p>
        </p:txBody>
      </p:sp>
      <p:pic>
        <p:nvPicPr>
          <p:cNvPr id="4" name="Picture 3"/>
          <p:cNvPicPr/>
          <p:nvPr/>
        </p:nvPicPr>
        <p:blipFill rotWithShape="1">
          <a:blip r:embed="rId2"/>
          <a:srcRect l="81156" t="39020" r="2258" b="11504"/>
          <a:stretch/>
        </p:blipFill>
        <p:spPr bwMode="auto">
          <a:xfrm>
            <a:off x="8313420" y="1825625"/>
            <a:ext cx="3040380" cy="40967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3532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t>Zaslon : belezka</a:t>
            </a:r>
            <a:endParaRPr lang="sl-SI" dirty="0"/>
          </a:p>
        </p:txBody>
      </p:sp>
      <p:pic>
        <p:nvPicPr>
          <p:cNvPr id="4" name="Content Placeholder 3"/>
          <p:cNvPicPr>
            <a:picLocks noGrp="1"/>
          </p:cNvPicPr>
          <p:nvPr>
            <p:ph idx="1"/>
          </p:nvPr>
        </p:nvPicPr>
        <p:blipFill rotWithShape="1">
          <a:blip r:embed="rId2"/>
          <a:srcRect l="179" t="22520" r="46139" b="21334"/>
          <a:stretch/>
        </p:blipFill>
        <p:spPr bwMode="auto">
          <a:xfrm>
            <a:off x="2603677" y="1947698"/>
            <a:ext cx="6984646" cy="41071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2282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Urejanje ikone </a:t>
            </a:r>
            <a:r>
              <a:rPr lang="sl-SI" i="1" dirty="0" smtClean="0"/>
              <a:t>label</a:t>
            </a:r>
            <a:endParaRPr lang="sl-SI" dirty="0"/>
          </a:p>
        </p:txBody>
      </p:sp>
      <p:pic>
        <p:nvPicPr>
          <p:cNvPr id="4" name="Picture 3"/>
          <p:cNvPicPr/>
          <p:nvPr/>
        </p:nvPicPr>
        <p:blipFill rotWithShape="1">
          <a:blip r:embed="rId2"/>
          <a:srcRect t="18397" r="5118" b="13716"/>
          <a:stretch/>
        </p:blipFill>
        <p:spPr bwMode="auto">
          <a:xfrm>
            <a:off x="2788920" y="2674620"/>
            <a:ext cx="6614160" cy="3319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8288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t>Zaslon : koledar</a:t>
            </a:r>
            <a:endParaRPr lang="sl-SI" dirty="0"/>
          </a:p>
        </p:txBody>
      </p:sp>
      <p:pic>
        <p:nvPicPr>
          <p:cNvPr id="4" name="Picture 3"/>
          <p:cNvPicPr/>
          <p:nvPr/>
        </p:nvPicPr>
        <p:blipFill rotWithShape="1">
          <a:blip r:embed="rId2"/>
          <a:srcRect l="892" t="18714" r="1542" b="11798"/>
          <a:stretch/>
        </p:blipFill>
        <p:spPr bwMode="auto">
          <a:xfrm>
            <a:off x="1086961" y="2066766"/>
            <a:ext cx="10018078" cy="38690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308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Koledar je sestavljen iz tabele</a:t>
            </a:r>
            <a:endParaRPr lang="sl-SI" dirty="0"/>
          </a:p>
        </p:txBody>
      </p:sp>
      <p:pic>
        <p:nvPicPr>
          <p:cNvPr id="4" name="Picture 3"/>
          <p:cNvPicPr/>
          <p:nvPr/>
        </p:nvPicPr>
        <p:blipFill rotWithShape="1">
          <a:blip r:embed="rId2"/>
          <a:srcRect l="1249" t="19666" r="2228" b="14028"/>
          <a:stretch/>
        </p:blipFill>
        <p:spPr bwMode="auto">
          <a:xfrm>
            <a:off x="2814320" y="2483803"/>
            <a:ext cx="8539480" cy="36931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2471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Urejanje gumba za vrnitev na osnovni zaslon </a:t>
            </a:r>
            <a:endParaRPr lang="sl-SI" dirty="0"/>
          </a:p>
        </p:txBody>
      </p:sp>
      <p:pic>
        <p:nvPicPr>
          <p:cNvPr id="4" name="Picture 3"/>
          <p:cNvPicPr/>
          <p:nvPr/>
        </p:nvPicPr>
        <p:blipFill rotWithShape="1">
          <a:blip r:embed="rId2"/>
          <a:srcRect l="1605" t="19031" r="4757" b="11501"/>
          <a:stretch/>
        </p:blipFill>
        <p:spPr bwMode="auto">
          <a:xfrm>
            <a:off x="2914333" y="2439670"/>
            <a:ext cx="8759507" cy="41465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17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t>Zaslon : rezultati</a:t>
            </a:r>
            <a:endParaRPr lang="sl-SI" dirty="0"/>
          </a:p>
        </p:txBody>
      </p:sp>
      <p:pic>
        <p:nvPicPr>
          <p:cNvPr id="4" name="Picture 3"/>
          <p:cNvPicPr/>
          <p:nvPr/>
        </p:nvPicPr>
        <p:blipFill rotWithShape="1">
          <a:blip r:embed="rId2"/>
          <a:srcRect l="1606" t="20617" r="33637" b="11182"/>
          <a:stretch/>
        </p:blipFill>
        <p:spPr bwMode="auto">
          <a:xfrm>
            <a:off x="2301240" y="1825625"/>
            <a:ext cx="8124190" cy="44453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5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Urejanje elementa </a:t>
            </a:r>
            <a:r>
              <a:rPr lang="sl-SI" i="1" dirty="0" smtClean="0"/>
              <a:t>za tekstovno datoteko za vnos uporabnika</a:t>
            </a:r>
            <a:endParaRPr lang="sl-SI" dirty="0"/>
          </a:p>
        </p:txBody>
      </p:sp>
      <p:pic>
        <p:nvPicPr>
          <p:cNvPr id="4" name="Picture 3"/>
          <p:cNvPicPr/>
          <p:nvPr/>
        </p:nvPicPr>
        <p:blipFill rotWithShape="1">
          <a:blip r:embed="rId2"/>
          <a:srcRect l="29606" t="18714" r="2080" b="21649"/>
          <a:stretch/>
        </p:blipFill>
        <p:spPr bwMode="auto">
          <a:xfrm>
            <a:off x="1059180" y="2419985"/>
            <a:ext cx="6751320" cy="4101783"/>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82040" t="21573" r="2440" b="17214"/>
          <a:stretch/>
        </p:blipFill>
        <p:spPr bwMode="auto">
          <a:xfrm>
            <a:off x="8526780" y="2419985"/>
            <a:ext cx="2560320" cy="41017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5663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t>Zaslon : treningi</a:t>
            </a:r>
            <a:endParaRPr lang="sl-SI" dirty="0"/>
          </a:p>
        </p:txBody>
      </p:sp>
      <p:pic>
        <p:nvPicPr>
          <p:cNvPr id="4" name="Content Placeholder 3"/>
          <p:cNvPicPr>
            <a:picLocks noGrp="1"/>
          </p:cNvPicPr>
          <p:nvPr>
            <p:ph idx="1"/>
          </p:nvPr>
        </p:nvPicPr>
        <p:blipFill rotWithShape="1">
          <a:blip r:embed="rId2"/>
          <a:srcRect l="892" t="23472" r="43258" b="13079"/>
          <a:stretch/>
        </p:blipFill>
        <p:spPr bwMode="auto">
          <a:xfrm>
            <a:off x="2369677" y="1894205"/>
            <a:ext cx="6812565"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100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t>Prikaz delovanja</a:t>
            </a:r>
            <a:endParaRPr lang="sl-SI" dirty="0"/>
          </a:p>
        </p:txBody>
      </p:sp>
      <p:pic>
        <p:nvPicPr>
          <p:cNvPr id="4" name="screen-recording_20160901-09244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20" t="-1335" r="-938" b="5478"/>
          <a:stretch/>
        </p:blipFill>
        <p:spPr>
          <a:xfrm>
            <a:off x="6552000" y="773089"/>
            <a:ext cx="4827134" cy="5328000"/>
          </a:xfrm>
        </p:spPr>
      </p:pic>
    </p:spTree>
    <p:extLst>
      <p:ext uri="{BB962C8B-B14F-4D97-AF65-F5344CB8AC3E}">
        <p14:creationId xmlns:p14="http://schemas.microsoft.com/office/powerpoint/2010/main" val="16612836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4294967295"/>
          </p:nvPr>
        </p:nvPicPr>
        <p:blipFill rotWithShape="1">
          <a:blip r:embed="rId2"/>
          <a:srcRect t="18487" b="12004"/>
          <a:stretch/>
        </p:blipFill>
        <p:spPr bwMode="auto">
          <a:xfrm>
            <a:off x="1272052" y="1885072"/>
            <a:ext cx="9714816"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4023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713" t="23283" r="2622" b="16253"/>
          <a:stretch/>
        </p:blipFill>
        <p:spPr bwMode="auto">
          <a:xfrm>
            <a:off x="792480" y="2495171"/>
            <a:ext cx="8214360" cy="369804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82226" t="63841" r="2979" b="10865"/>
          <a:stretch/>
        </p:blipFill>
        <p:spPr bwMode="auto">
          <a:xfrm>
            <a:off x="9006840" y="3406141"/>
            <a:ext cx="2346960" cy="23458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6112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t>Logika v ozadju</a:t>
            </a:r>
            <a:endParaRPr lang="sl-SI" dirty="0"/>
          </a:p>
        </p:txBody>
      </p:sp>
      <p:sp>
        <p:nvSpPr>
          <p:cNvPr id="3" name="Content Placeholder 2"/>
          <p:cNvSpPr>
            <a:spLocks noGrp="1"/>
          </p:cNvSpPr>
          <p:nvPr>
            <p:ph idx="1"/>
          </p:nvPr>
        </p:nvSpPr>
        <p:spPr/>
        <p:txBody>
          <a:bodyPr/>
          <a:lstStyle/>
          <a:p>
            <a:r>
              <a:rPr lang="sl-SI" dirty="0" smtClean="0"/>
              <a:t>Gumbe v osnovnem zaslonu spravimo v delovanje, tako da s klikom nanje odpremo željeni zaslon </a:t>
            </a:r>
            <a:endParaRPr lang="sl-SI" dirty="0"/>
          </a:p>
        </p:txBody>
      </p:sp>
      <p:pic>
        <p:nvPicPr>
          <p:cNvPr id="4" name="Picture 3"/>
          <p:cNvPicPr/>
          <p:nvPr/>
        </p:nvPicPr>
        <p:blipFill rotWithShape="1">
          <a:blip r:embed="rId2"/>
          <a:srcRect l="18377" t="29816" r="34529" b="19750"/>
          <a:stretch/>
        </p:blipFill>
        <p:spPr bwMode="auto">
          <a:xfrm>
            <a:off x="3063240" y="3196273"/>
            <a:ext cx="5547677" cy="29806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4238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Gumb </a:t>
            </a:r>
            <a:r>
              <a:rPr lang="sl-SI" i="1" dirty="0" smtClean="0"/>
              <a:t>nazaj</a:t>
            </a:r>
            <a:r>
              <a:rPr lang="sl-SI" dirty="0" smtClean="0"/>
              <a:t>, ki nas vrne na osnovni zaslon deluje na isti način.</a:t>
            </a:r>
            <a:endParaRPr lang="sl-SI" dirty="0"/>
          </a:p>
        </p:txBody>
      </p:sp>
      <p:pic>
        <p:nvPicPr>
          <p:cNvPr id="4" name="Picture 3"/>
          <p:cNvPicPr/>
          <p:nvPr/>
        </p:nvPicPr>
        <p:blipFill rotWithShape="1">
          <a:blip r:embed="rId2"/>
          <a:srcRect l="18018" t="31090" r="45246" b="56215"/>
          <a:stretch/>
        </p:blipFill>
        <p:spPr bwMode="auto">
          <a:xfrm>
            <a:off x="3177540" y="3178174"/>
            <a:ext cx="5970587" cy="16681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2913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a:t>Nekateri podatki se pregledujejo in obarvajo ikone glede na vašene podatke. Pri vnosu cilja in dosedanjih rezultatov se bo slika rezultata obarvala rdeče, če še vedno ni doseženega cilja in zeleno, če je cilj že dosežen.</a:t>
            </a:r>
          </a:p>
          <a:p>
            <a:pPr marL="0" indent="0">
              <a:buNone/>
            </a:pPr>
            <a:endParaRPr lang="sl-SI" dirty="0"/>
          </a:p>
        </p:txBody>
      </p:sp>
      <p:pic>
        <p:nvPicPr>
          <p:cNvPr id="4" name="Picture 3"/>
          <p:cNvPicPr/>
          <p:nvPr/>
        </p:nvPicPr>
        <p:blipFill rotWithShape="1">
          <a:blip r:embed="rId2"/>
          <a:srcRect l="19620" t="17762" r="22418" b="57495"/>
          <a:stretch/>
        </p:blipFill>
        <p:spPr bwMode="auto">
          <a:xfrm>
            <a:off x="3086100" y="3634740"/>
            <a:ext cx="7342187" cy="26771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50548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4119"/>
          <a:stretch/>
        </p:blipFill>
        <p:spPr>
          <a:xfrm>
            <a:off x="957009" y="1249251"/>
            <a:ext cx="3022563" cy="5152102"/>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574"/>
          <a:stretch/>
        </p:blipFill>
        <p:spPr>
          <a:xfrm>
            <a:off x="4405247" y="1257530"/>
            <a:ext cx="3064499" cy="525329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592"/>
          <a:stretch/>
        </p:blipFill>
        <p:spPr>
          <a:xfrm>
            <a:off x="8293035" y="1264917"/>
            <a:ext cx="3060765" cy="5245906"/>
          </a:xfrm>
          <a:prstGeom prst="rect">
            <a:avLst/>
          </a:prstGeom>
        </p:spPr>
      </p:pic>
    </p:spTree>
    <p:extLst>
      <p:ext uri="{BB962C8B-B14F-4D97-AF65-F5344CB8AC3E}">
        <p14:creationId xmlns:p14="http://schemas.microsoft.com/office/powerpoint/2010/main" val="4026496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0" y="1079342"/>
            <a:ext cx="3130210" cy="5564820"/>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02" t="3755" r="366" b="7512"/>
          <a:stretch/>
        </p:blipFill>
        <p:spPr>
          <a:xfrm>
            <a:off x="1531405" y="1079342"/>
            <a:ext cx="3452075" cy="5521079"/>
          </a:xfrm>
          <a:prstGeom prst="rect">
            <a:avLst/>
          </a:prstGeom>
        </p:spPr>
      </p:pic>
    </p:spTree>
    <p:extLst>
      <p:ext uri="{BB962C8B-B14F-4D97-AF65-F5344CB8AC3E}">
        <p14:creationId xmlns:p14="http://schemas.microsoft.com/office/powerpoint/2010/main" val="647259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t>Razvoj aplikacije</a:t>
            </a:r>
            <a:endParaRPr lang="sl-SI" dirty="0"/>
          </a:p>
        </p:txBody>
      </p:sp>
      <p:sp>
        <p:nvSpPr>
          <p:cNvPr id="3" name="Content Placeholder 2"/>
          <p:cNvSpPr>
            <a:spLocks noGrp="1"/>
          </p:cNvSpPr>
          <p:nvPr>
            <p:ph idx="1"/>
          </p:nvPr>
        </p:nvSpPr>
        <p:spPr/>
        <p:txBody>
          <a:bodyPr/>
          <a:lstStyle/>
          <a:p>
            <a:r>
              <a:rPr lang="sl-SI" dirty="0" smtClean="0"/>
              <a:t>Dodajanje novega projekta</a:t>
            </a:r>
          </a:p>
          <a:p>
            <a:endParaRPr lang="sl-SI" dirty="0"/>
          </a:p>
          <a:p>
            <a:endParaRPr lang="sl-SI" dirty="0" smtClean="0"/>
          </a:p>
          <a:p>
            <a:endParaRPr lang="sl-SI" dirty="0"/>
          </a:p>
          <a:p>
            <a:endParaRPr lang="sl-SI" dirty="0" smtClean="0"/>
          </a:p>
          <a:p>
            <a:endParaRPr lang="sl-SI" dirty="0" smtClean="0"/>
          </a:p>
          <a:p>
            <a:r>
              <a:rPr lang="sl-SI" dirty="0" smtClean="0"/>
              <a:t>Poimenovanje</a:t>
            </a:r>
          </a:p>
          <a:p>
            <a:pPr marL="0" indent="0">
              <a:buNone/>
            </a:pPr>
            <a:endParaRPr lang="sl-SI" dirty="0"/>
          </a:p>
        </p:txBody>
      </p:sp>
      <p:pic>
        <p:nvPicPr>
          <p:cNvPr id="4" name="Picture 3"/>
          <p:cNvPicPr>
            <a:picLocks noChangeAspect="1"/>
          </p:cNvPicPr>
          <p:nvPr/>
        </p:nvPicPr>
        <p:blipFill rotWithShape="1">
          <a:blip r:embed="rId2"/>
          <a:srcRect l="36178" t="39375" r="36765" b="33750"/>
          <a:stretch/>
        </p:blipFill>
        <p:spPr>
          <a:xfrm>
            <a:off x="6988491" y="3830638"/>
            <a:ext cx="3520441" cy="1965960"/>
          </a:xfrm>
          <a:prstGeom prst="rect">
            <a:avLst/>
          </a:prstGeom>
        </p:spPr>
      </p:pic>
      <p:pic>
        <p:nvPicPr>
          <p:cNvPr id="5" name="Picture 4"/>
          <p:cNvPicPr>
            <a:picLocks noChangeAspect="1"/>
          </p:cNvPicPr>
          <p:nvPr/>
        </p:nvPicPr>
        <p:blipFill rotWithShape="1">
          <a:blip r:embed="rId3"/>
          <a:srcRect t="11250" r="59956" b="63437"/>
          <a:stretch/>
        </p:blipFill>
        <p:spPr>
          <a:xfrm>
            <a:off x="6143625" y="1598613"/>
            <a:ext cx="5210175" cy="1851660"/>
          </a:xfrm>
          <a:prstGeom prst="rect">
            <a:avLst/>
          </a:prstGeom>
        </p:spPr>
      </p:pic>
    </p:spTree>
    <p:extLst>
      <p:ext uri="{BB962C8B-B14F-4D97-AF65-F5344CB8AC3E}">
        <p14:creationId xmlns:p14="http://schemas.microsoft.com/office/powerpoint/2010/main" val="2481975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Dodajanje novega zaslona</a:t>
            </a:r>
          </a:p>
          <a:p>
            <a:endParaRPr lang="sl-SI" dirty="0"/>
          </a:p>
          <a:p>
            <a:endParaRPr lang="sl-SI" dirty="0" smtClean="0"/>
          </a:p>
          <a:p>
            <a:endParaRPr lang="sl-SI" dirty="0"/>
          </a:p>
          <a:p>
            <a:endParaRPr lang="sl-SI" dirty="0" smtClean="0"/>
          </a:p>
          <a:p>
            <a:r>
              <a:rPr lang="sl-SI" dirty="0" smtClean="0"/>
              <a:t>Poimenovanje </a:t>
            </a:r>
            <a:endParaRPr lang="sl-SI" dirty="0"/>
          </a:p>
        </p:txBody>
      </p:sp>
      <p:pic>
        <p:nvPicPr>
          <p:cNvPr id="5" name="Picture 4"/>
          <p:cNvPicPr>
            <a:picLocks noChangeAspect="1"/>
          </p:cNvPicPr>
          <p:nvPr/>
        </p:nvPicPr>
        <p:blipFill rotWithShape="1">
          <a:blip r:embed="rId2"/>
          <a:srcRect l="16750" t="18125" r="34524" b="26250"/>
          <a:stretch/>
        </p:blipFill>
        <p:spPr>
          <a:xfrm>
            <a:off x="5410200" y="1210786"/>
            <a:ext cx="6339840" cy="4069080"/>
          </a:xfrm>
          <a:prstGeom prst="rect">
            <a:avLst/>
          </a:prstGeom>
        </p:spPr>
      </p:pic>
    </p:spTree>
    <p:extLst>
      <p:ext uri="{BB962C8B-B14F-4D97-AF65-F5344CB8AC3E}">
        <p14:creationId xmlns:p14="http://schemas.microsoft.com/office/powerpoint/2010/main" val="3251996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Dodajanje multimedije </a:t>
            </a:r>
            <a:endParaRPr lang="sl-SI" dirty="0"/>
          </a:p>
        </p:txBody>
      </p:sp>
      <p:pic>
        <p:nvPicPr>
          <p:cNvPr id="4" name="Picture 3"/>
          <p:cNvPicPr>
            <a:picLocks noChangeAspect="1"/>
          </p:cNvPicPr>
          <p:nvPr/>
        </p:nvPicPr>
        <p:blipFill rotWithShape="1">
          <a:blip r:embed="rId2"/>
          <a:srcRect l="26690" t="22514" r="18039" b="17811"/>
          <a:stretch/>
        </p:blipFill>
        <p:spPr>
          <a:xfrm>
            <a:off x="4672965" y="1690688"/>
            <a:ext cx="7191375" cy="4365308"/>
          </a:xfrm>
          <a:prstGeom prst="rect">
            <a:avLst/>
          </a:prstGeom>
        </p:spPr>
      </p:pic>
    </p:spTree>
    <p:extLst>
      <p:ext uri="{BB962C8B-B14F-4D97-AF65-F5344CB8AC3E}">
        <p14:creationId xmlns:p14="http://schemas.microsoft.com/office/powerpoint/2010/main" val="2051872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smtClean="0"/>
              <a:t>Osnovni zaslon</a:t>
            </a:r>
            <a:endParaRPr lang="sl-SI" dirty="0"/>
          </a:p>
        </p:txBody>
      </p:sp>
      <p:sp>
        <p:nvSpPr>
          <p:cNvPr id="3" name="Content Placeholder 2"/>
          <p:cNvSpPr>
            <a:spLocks noGrp="1"/>
          </p:cNvSpPr>
          <p:nvPr>
            <p:ph idx="1"/>
          </p:nvPr>
        </p:nvSpPr>
        <p:spPr/>
        <p:txBody>
          <a:bodyPr/>
          <a:lstStyle/>
          <a:p>
            <a:r>
              <a:rPr lang="sl-SI" dirty="0" smtClean="0"/>
              <a:t>Sestavo osnovnega zaslona izberemo na desni strani</a:t>
            </a:r>
            <a:endParaRPr lang="sl-SI" dirty="0"/>
          </a:p>
        </p:txBody>
      </p:sp>
      <p:pic>
        <p:nvPicPr>
          <p:cNvPr id="4" name="Picture 3"/>
          <p:cNvPicPr/>
          <p:nvPr/>
        </p:nvPicPr>
        <p:blipFill rotWithShape="1">
          <a:blip r:embed="rId2"/>
          <a:srcRect t="26429" r="34858" b="10558"/>
          <a:stretch/>
        </p:blipFill>
        <p:spPr bwMode="auto">
          <a:xfrm>
            <a:off x="2565400" y="2640330"/>
            <a:ext cx="7061200" cy="32804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322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sl-SI" dirty="0" smtClean="0"/>
              <a:t>Na levi strani pa urejamo vse dodane elemente, ki smo jih dodali iz desne strani</a:t>
            </a:r>
          </a:p>
          <a:p>
            <a:pPr marL="0" indent="0">
              <a:buNone/>
            </a:pPr>
            <a:endParaRPr lang="sl-SI" dirty="0"/>
          </a:p>
        </p:txBody>
      </p:sp>
      <p:pic>
        <p:nvPicPr>
          <p:cNvPr id="4" name="Picture 3"/>
          <p:cNvPicPr>
            <a:picLocks noChangeAspect="1"/>
          </p:cNvPicPr>
          <p:nvPr/>
        </p:nvPicPr>
        <p:blipFill rotWithShape="1">
          <a:blip r:embed="rId2"/>
          <a:srcRect l="82035" t="11249" r="2225" b="32145"/>
          <a:stretch/>
        </p:blipFill>
        <p:spPr>
          <a:xfrm>
            <a:off x="5736906" y="2515552"/>
            <a:ext cx="2047875" cy="4140835"/>
          </a:xfrm>
          <a:prstGeom prst="rect">
            <a:avLst/>
          </a:prstGeom>
        </p:spPr>
      </p:pic>
      <p:pic>
        <p:nvPicPr>
          <p:cNvPr id="5" name="Picture 4"/>
          <p:cNvPicPr>
            <a:picLocks noChangeAspect="1"/>
          </p:cNvPicPr>
          <p:nvPr/>
        </p:nvPicPr>
        <p:blipFill rotWithShape="1">
          <a:blip r:embed="rId3"/>
          <a:srcRect l="82211" t="43438" r="2328" b="9375"/>
          <a:stretch/>
        </p:blipFill>
        <p:spPr>
          <a:xfrm>
            <a:off x="8846819" y="2860040"/>
            <a:ext cx="2011681" cy="3451860"/>
          </a:xfrm>
          <a:prstGeom prst="rect">
            <a:avLst/>
          </a:prstGeom>
        </p:spPr>
      </p:pic>
    </p:spTree>
    <p:extLst>
      <p:ext uri="{BB962C8B-B14F-4D97-AF65-F5344CB8AC3E}">
        <p14:creationId xmlns:p14="http://schemas.microsoft.com/office/powerpoint/2010/main" val="4140244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190</Words>
  <Application>Microsoft Office PowerPoint</Application>
  <PresentationFormat>Widescreen</PresentationFormat>
  <Paragraphs>48</Paragraphs>
  <Slides>24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Mit App Inventor : Sportnik</vt:lpstr>
      <vt:lpstr>Prikaz delovanja</vt:lpstr>
      <vt:lpstr>PowerPoint Presentation</vt:lpstr>
      <vt:lpstr>PowerPoint Presentation</vt:lpstr>
      <vt:lpstr>Razvoj aplikacije</vt:lpstr>
      <vt:lpstr>PowerPoint Presentation</vt:lpstr>
      <vt:lpstr>PowerPoint Presentation</vt:lpstr>
      <vt:lpstr>Osnovni zaslon</vt:lpstr>
      <vt:lpstr>PowerPoint Presentation</vt:lpstr>
      <vt:lpstr>PowerPoint Presentation</vt:lpstr>
      <vt:lpstr>PowerPoint Presentation</vt:lpstr>
      <vt:lpstr>Zaslon : belezka</vt:lpstr>
      <vt:lpstr>PowerPoint Presentation</vt:lpstr>
      <vt:lpstr>Zaslon : koledar</vt:lpstr>
      <vt:lpstr>PowerPoint Presentation</vt:lpstr>
      <vt:lpstr>PowerPoint Presentation</vt:lpstr>
      <vt:lpstr>Zaslon : rezultati</vt:lpstr>
      <vt:lpstr>PowerPoint Presentation</vt:lpstr>
      <vt:lpstr>Zaslon : treningi</vt:lpstr>
      <vt:lpstr>PowerPoint Presentation</vt:lpstr>
      <vt:lpstr>PowerPoint Presentation</vt:lpstr>
      <vt:lpstr>Logika v ozadju</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 App Inventor : Sportnik</dc:title>
  <dc:creator>Hana</dc:creator>
  <cp:lastModifiedBy>Hana</cp:lastModifiedBy>
  <cp:revision>7</cp:revision>
  <dcterms:created xsi:type="dcterms:W3CDTF">2016-09-01T06:49:19Z</dcterms:created>
  <dcterms:modified xsi:type="dcterms:W3CDTF">2016-09-01T07:48:14Z</dcterms:modified>
</cp:coreProperties>
</file>